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16"/>
  </p:notes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84" autoAdjust="0"/>
  </p:normalViewPr>
  <p:slideViewPr>
    <p:cSldViewPr>
      <p:cViewPr>
        <p:scale>
          <a:sx n="70" d="100"/>
          <a:sy n="70" d="100"/>
        </p:scale>
        <p:origin x="-121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C027-08BE-4D0C-BF35-5F1772BC3227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0275-32B7-4E54-AE91-AEE0D63DE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74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5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1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5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98AA11-E17A-462A-9844-C9C64546907E}" type="datetimeFigureOut">
              <a:rPr lang="pt-BR" smtClean="0"/>
              <a:t>16/09/2018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175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2" y="994833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9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.QUEM ESCREVEU O LIVRO DE HEBREUS?</a:t>
            </a:r>
            <a:endParaRPr lang="pt-BR" sz="45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PEDRO.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MATEUS.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ANANIAS.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NENHUMA DAS ANTERIORES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2" y="994833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10.QUEM ESCREVEU O LIVRO DE APOCALIPSE?</a:t>
            </a:r>
            <a:endParaRPr lang="pt-BR" sz="45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PEDRO.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JOÃO BATISTA.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JOÃO APOSTOLO.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NENHUMA DAS ANTERIORES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770" y="309306"/>
            <a:ext cx="8525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11.PAULO FICOU CONHECIDO PELAS SUAS EPISTOLAS NO NOVO TESTAMENTO.MAIS O QUE MUITOS NÃO SABEM, É QUE ALGUMAS DAS EPISTOLAS, PAULO SÓ FOI O AUTOR, </a:t>
            </a:r>
            <a:r>
              <a:rPr lang="pt-BR" sz="3000" b="1" u="sng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PORÉM NÃO O ESCRITOR,ELE USAVA ALGUMAS PESSOAS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UMA DESSAS PESSOAS FOI</a:t>
            </a:r>
            <a:r>
              <a:rPr lang="pt-BR" sz="3000" b="1" u="sng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8836" y="3675738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ERASTO.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APOLLO.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TÉRCIO.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TEÓFILO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770" y="309306"/>
            <a:ext cx="85251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12.QUAIS OS MAIORES LIVROS DO NOVO TESTAMENTO?</a:t>
            </a:r>
            <a:endParaRPr lang="pt-BR" sz="5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6865" y="304981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MATEUS E ROMANOS.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APOCALIPSE E JOÃO.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MARCOS E MATEUS.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MATEUS E ATOS.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 EXPRESSÃO NOVO TESTAMENTO QUE USAMOS HOJE, É UMA HERANÇA DO LATIM “NOVUM TESTAMENTUM”, QUE TRADUZIU DESTA FORMA O TERMO ORIGINAL.QUE TERMO ORIGINAL ERA ESSE?</a:t>
            </a:r>
            <a:endParaRPr lang="pt-BR" sz="36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63993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NOVO ACERTO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NOVO ENCONTRO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NOVA ALIANÇA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NOVA CRIAÇÃO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2.A EXPRESSÃO TESTAMENTO NOS ESCRITOS ORIGINAIS ERA ALIANÇA.QUE LINGUA ORIGINAL ERA ESSA QUE FOI ESCRITA O NOVO TESTAMENTO?</a:t>
            </a:r>
            <a:endParaRPr lang="pt-BR" sz="36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63993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GREGO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HEBRAICO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ARAMAICO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LATIM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3.SOBRE ALGUNS DADOS SOBRE O NOVO TESTAMENTO, ASSINALE A ALTERNATIVA CORRETA?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1726083"/>
            <a:ext cx="864096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27 LIVROS, COM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260 CAPITULOS E 7.957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VERSICULOS NO TOTAL,  SENDO 21 CARTAS. </a:t>
            </a:r>
          </a:p>
          <a:p>
            <a:pPr lvl="1">
              <a:spcAft>
                <a:spcPts val="0"/>
              </a:spcAft>
            </a:pP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28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LIVROS, COM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266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CAPITULOS E 7.957 VERSICULOS NO TOTAL,  SENDO 21 CARTAS. </a:t>
            </a:r>
            <a:endParaRPr lang="pt-BR" sz="27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27 LIVROS, COM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268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CAPITULOS E 7.957 VERSICULOS NO TOTAL,  SENDO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20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CARTAS. </a:t>
            </a:r>
            <a:endParaRPr lang="pt-BR" sz="27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22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LIVROS, COM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240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CAPITULOS E 7.957 VERSICULOS NO TOTAL,  SENDO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28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CARTAS. </a:t>
            </a:r>
            <a:endParaRPr lang="pt-BR" sz="27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4.COMO SABEMOS, A ORDEM DOS LIVROS DO NOVO TESTAMENTO, ASSIM COMO EM TODA A BIBLIA, NÃO ESTÁ EM UMA ORDEM CRONOLÓGICA E SIM NUMA ORDEM DE MELHOR ENTENDIMENTO DO LEITOR. OBEDECENDO A ORDEM CRONOLÓGICA, QUAL FOI O 1º LIVRO DO NOVO TESTAMENTO A SER ESCRITO?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390662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MATEUS 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JOÃO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ATOS 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TIAGO</a:t>
            </a:r>
            <a:endParaRPr lang="pt-BR" sz="40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5.MARQUE A ALTERNATIVA CORRETA. PARA FACILITAR O LEITOR, O NOVO TESTAMENTO FOI DIVIDIDO EM QUATRO CATEGORIAS E NESSA ORDEM: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168756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EVANGELHOS, LIVRO HISTÓRICO, EPÍSTOLAS E LIVRO PROFÉTICO. 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 HISTÓRICO,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EPÍSTOLAS, EVANGELHOS E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 PROFÉTICO. </a:t>
            </a:r>
            <a:endParaRPr lang="pt-BR" sz="30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PROFÉTICO, EVANGELHOS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LIVRO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HISTÓRICO E EPÍSTOLAS. </a:t>
            </a:r>
          </a:p>
          <a:p>
            <a:pPr lvl="1">
              <a:spcAft>
                <a:spcPts val="0"/>
              </a:spcAft>
            </a:pP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EPÍSTOLAS, EVANGELHOS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LIVRO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HISTÓRICO E LIVRO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PROFÉTICO. </a:t>
            </a:r>
            <a:endParaRPr lang="pt-BR" sz="30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6.UMA DAS PARTES DO NOVO TESTAMENTO, FOI CHAMADA DE EVANGELHO. O QUE SIGNIFICA O TERMO EVANGELHO?</a:t>
            </a:r>
            <a:endParaRPr lang="pt-BR" sz="4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BIBLIA.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BOAS NOVAS.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HORA VEM SENHOR JESUS.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ABBA PAI.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7.O NOVO TESTAMENTO CONTÉM 4 EVANGELHOS.DESSES 4, 3 SÃO CONSIDERADOS SINÓTICOS. O QUE SIGNIFICA ESTE TERMO?</a:t>
            </a:r>
            <a:endParaRPr lang="pt-BR" sz="4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“MAIS INSPIRADOS POR DEUS”.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“A MESMA VISÃO”.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“MAIS FIÉIS”.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“FALAM MAIS DE JESUS”.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2" y="994833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8.QUEM ESCREVEU O LIVRO DE ATOS?</a:t>
            </a:r>
            <a:endParaRPr lang="pt-BR" sz="45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PEDRO.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PAULO.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MARCOS.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LUCAS.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1315</TotalTime>
  <Words>549</Words>
  <Application>Microsoft Office PowerPoint</Application>
  <PresentationFormat>Apresentação na tela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Horizonte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Casa</dc:creator>
  <cp:lastModifiedBy>RONNY BUTHERS</cp:lastModifiedBy>
  <cp:revision>131</cp:revision>
  <dcterms:created xsi:type="dcterms:W3CDTF">2014-05-15T04:13:29Z</dcterms:created>
  <dcterms:modified xsi:type="dcterms:W3CDTF">2018-09-16T06:06:50Z</dcterms:modified>
</cp:coreProperties>
</file>